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852975" y="3235569"/>
            <a:ext cx="5436159" cy="3024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Measuring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Sales</a:t>
            </a:r>
            <a:r>
              <a:rPr lang="en-US" sz="4800" b="1" dirty="0"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using simple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Statistical Models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B696251-28A7-9D03-737B-CE178652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837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3840"/>
            <a:ext cx="6404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Price’s Law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a sales organization estimates that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50% of your sales performance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will be attributed to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square root of the number of the salespeople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indoor, standing, ceiling&#10;&#10;Description automatically generated">
            <a:extLst>
              <a:ext uri="{FF2B5EF4-FFF2-40B4-BE49-F238E27FC236}">
                <a16:creationId xmlns:a16="http://schemas.microsoft.com/office/drawing/2014/main" id="{AFEBE241-2CB6-CEC3-1CFC-2733E5E9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1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3840"/>
            <a:ext cx="64042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Regression to the mean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estimating a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new salesperson's quota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which states that a salesperson will likely perform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closer to the average of the overall sales team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rather than being an outlier</a:t>
            </a:r>
          </a:p>
        </p:txBody>
      </p:sp>
      <p:pic>
        <p:nvPicPr>
          <p:cNvPr id="3" name="Picture 2" descr="A picture containing person, person, computer, indoor&#10;&#10;Description automatically generated">
            <a:extLst>
              <a:ext uri="{FF2B5EF4-FFF2-40B4-BE49-F238E27FC236}">
                <a16:creationId xmlns:a16="http://schemas.microsoft.com/office/drawing/2014/main" id="{AFAA9A20-FB85-D60D-924F-6AE9E3C0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840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091AA-BAA7-EDE9-B070-91CBCBE3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6858"/>
            <a:ext cx="6404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Law of Large Numbers (Averages)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states that after enough sales engagements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consistent sales trends will begin to emerge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that can be used to forecast future sales success goals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442B87E-2AAB-6C6F-9058-552A6C1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6858"/>
            <a:ext cx="6404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Simple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statistical distributions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like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negative binomial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 used to estimate the numerical count of required customer calls to attain a certain amount of successful sales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3F0AA-17BD-304B-8B2F-3299FC2ABB78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432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58</cp:revision>
  <dcterms:created xsi:type="dcterms:W3CDTF">2022-12-22T15:43:25Z</dcterms:created>
  <dcterms:modified xsi:type="dcterms:W3CDTF">2023-01-30T16:12:43Z</dcterms:modified>
</cp:coreProperties>
</file>